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8" r:id="rId12"/>
    <p:sldId id="267" r:id="rId13"/>
    <p:sldId id="270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/>
    <p:restoredTop sz="95680"/>
  </p:normalViewPr>
  <p:slideViewPr>
    <p:cSldViewPr snapToGrid="0" showGuides="1">
      <p:cViewPr varScale="1">
        <p:scale>
          <a:sx n="108" d="100"/>
          <a:sy n="108" d="100"/>
        </p:scale>
        <p:origin x="8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F0AA0-93FB-CC4B-BE44-0D693F795E79}" type="datetimeFigureOut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90C05-07D7-4E41-B1AA-A593F973F5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89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phique 63">
            <a:extLst>
              <a:ext uri="{FF2B5EF4-FFF2-40B4-BE49-F238E27FC236}">
                <a16:creationId xmlns:a16="http://schemas.microsoft.com/office/drawing/2014/main" id="{C5034075-FBA6-FCE2-C465-4F3235545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8559" y="488788"/>
            <a:ext cx="1676400" cy="1676400"/>
          </a:xfrm>
          <a:prstGeom prst="rect">
            <a:avLst/>
          </a:prstGeom>
        </p:spPr>
      </p:pic>
      <p:sp>
        <p:nvSpPr>
          <p:cNvPr id="52" name="Espace réservé pour une image  51">
            <a:extLst>
              <a:ext uri="{FF2B5EF4-FFF2-40B4-BE49-F238E27FC236}">
                <a16:creationId xmlns:a16="http://schemas.microsoft.com/office/drawing/2014/main" id="{DC480F83-EEED-EB20-500A-19EFD79CFA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64654" cy="6848866"/>
          </a:xfrm>
          <a:custGeom>
            <a:avLst/>
            <a:gdLst>
              <a:gd name="connsiteX0" fmla="*/ 0 w 6464654"/>
              <a:gd name="connsiteY0" fmla="*/ 0 h 6848866"/>
              <a:gd name="connsiteX1" fmla="*/ 5153058 w 6464654"/>
              <a:gd name="connsiteY1" fmla="*/ 0 h 6848866"/>
              <a:gd name="connsiteX2" fmla="*/ 6464654 w 6464654"/>
              <a:gd name="connsiteY2" fmla="*/ 3425266 h 6848866"/>
              <a:gd name="connsiteX3" fmla="*/ 5154724 w 6464654"/>
              <a:gd name="connsiteY3" fmla="*/ 6848866 h 6848866"/>
              <a:gd name="connsiteX4" fmla="*/ 0 w 6464654"/>
              <a:gd name="connsiteY4" fmla="*/ 6848866 h 684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4654" h="6848866">
                <a:moveTo>
                  <a:pt x="0" y="0"/>
                </a:moveTo>
                <a:lnTo>
                  <a:pt x="5153058" y="0"/>
                </a:lnTo>
                <a:cubicBezTo>
                  <a:pt x="5993013" y="794675"/>
                  <a:pt x="6464654" y="1959199"/>
                  <a:pt x="6464654" y="3425266"/>
                </a:cubicBezTo>
                <a:cubicBezTo>
                  <a:pt x="6464654" y="4873008"/>
                  <a:pt x="5984680" y="6045861"/>
                  <a:pt x="5154724" y="6848866"/>
                </a:cubicBezTo>
                <a:lnTo>
                  <a:pt x="0" y="68488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1835" y="2962800"/>
            <a:ext cx="4770838" cy="1434271"/>
          </a:xfrm>
        </p:spPr>
        <p:txBody>
          <a:bodyPr tIns="0" bIns="251999" anchor="t">
            <a:spAutoFit/>
          </a:bodyPr>
          <a:lstStyle>
            <a:lvl1pPr algn="ctr">
              <a:lnSpc>
                <a:spcPts val="46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1836" y="4449600"/>
            <a:ext cx="4770837" cy="664797"/>
          </a:xfrm>
        </p:spPr>
        <p:txBody>
          <a:bodyPr tIns="0" bIns="0">
            <a:spAutoFit/>
          </a:bodyPr>
          <a:lstStyle>
            <a:lvl1pPr marL="0" indent="0" algn="ctr">
              <a:buNone/>
              <a:defRPr sz="24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8F66FFE-3988-72D5-0610-B12B3F92EA8C}"/>
              </a:ext>
            </a:extLst>
          </p:cNvPr>
          <p:cNvSpPr>
            <a:spLocks noChangeAspect="1"/>
          </p:cNvSpPr>
          <p:nvPr userDrawn="1"/>
        </p:nvSpPr>
        <p:spPr>
          <a:xfrm>
            <a:off x="9274195" y="5440969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Graphique 61">
            <a:extLst>
              <a:ext uri="{FF2B5EF4-FFF2-40B4-BE49-F238E27FC236}">
                <a16:creationId xmlns:a16="http://schemas.microsoft.com/office/drawing/2014/main" id="{C65D9105-DF0B-0661-CE75-6DB93077BD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8595" y="6082490"/>
            <a:ext cx="119520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74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88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18619"/>
            <a:ext cx="12191999" cy="2622349"/>
          </a:xfrm>
        </p:spPr>
        <p:txBody>
          <a:bodyPr tIns="0" bIns="0" anchor="ctr">
            <a:noAutofit/>
          </a:bodyPr>
          <a:lstStyle>
            <a:lvl1pPr algn="ctr">
              <a:lnSpc>
                <a:spcPts val="46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50405FC-3E1A-3EE9-5A9A-F7CBCA45C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98400" y="6082490"/>
            <a:ext cx="1195200" cy="298800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FDC20804-5FFC-8B8F-CC15-E93B4FD19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57800" y="488788"/>
            <a:ext cx="1676400" cy="1676400"/>
          </a:xfrm>
          <a:prstGeom prst="rect">
            <a:avLst/>
          </a:prstGeom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88F66FFE-3988-72D5-0610-B12B3F92EA8C}"/>
              </a:ext>
            </a:extLst>
          </p:cNvPr>
          <p:cNvSpPr>
            <a:spLocks noChangeAspect="1"/>
          </p:cNvSpPr>
          <p:nvPr userDrawn="1"/>
        </p:nvSpPr>
        <p:spPr>
          <a:xfrm>
            <a:off x="6024000" y="5440969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F302E3-E7C0-8DDD-A85C-AED49BA4117C}"/>
              </a:ext>
            </a:extLst>
          </p:cNvPr>
          <p:cNvSpPr>
            <a:spLocks noChangeAspect="1"/>
          </p:cNvSpPr>
          <p:nvPr userDrawn="1"/>
        </p:nvSpPr>
        <p:spPr>
          <a:xfrm>
            <a:off x="6024000" y="2674620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567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88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962800"/>
            <a:ext cx="4770838" cy="1470623"/>
          </a:xfrm>
        </p:spPr>
        <p:txBody>
          <a:bodyPr tIns="0" bIns="251999" anchor="t">
            <a:spAutoFit/>
          </a:bodyPr>
          <a:lstStyle>
            <a:lvl1pPr algn="ctr">
              <a:lnSpc>
                <a:spcPts val="46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6" y="4449600"/>
            <a:ext cx="4770837" cy="664797"/>
          </a:xfrm>
        </p:spPr>
        <p:txBody>
          <a:bodyPr tIns="0" bIns="0">
            <a:spAutoFit/>
          </a:bodyPr>
          <a:lstStyle>
            <a:lvl1pPr marL="0" indent="0" algn="ctr">
              <a:buNone/>
              <a:defRPr sz="24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9" name="Espace réservé pour une image  48">
            <a:extLst>
              <a:ext uri="{FF2B5EF4-FFF2-40B4-BE49-F238E27FC236}">
                <a16:creationId xmlns:a16="http://schemas.microsoft.com/office/drawing/2014/main" id="{88D5AD75-2D00-0524-C152-2B87DDC756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4693" y="0"/>
            <a:ext cx="6464654" cy="6848866"/>
          </a:xfrm>
          <a:custGeom>
            <a:avLst/>
            <a:gdLst>
              <a:gd name="connsiteX0" fmla="*/ 1311597 w 6464654"/>
              <a:gd name="connsiteY0" fmla="*/ 0 h 6848866"/>
              <a:gd name="connsiteX1" fmla="*/ 6464654 w 6464654"/>
              <a:gd name="connsiteY1" fmla="*/ 0 h 6848866"/>
              <a:gd name="connsiteX2" fmla="*/ 6464654 w 6464654"/>
              <a:gd name="connsiteY2" fmla="*/ 6848866 h 6848866"/>
              <a:gd name="connsiteX3" fmla="*/ 1309930 w 6464654"/>
              <a:gd name="connsiteY3" fmla="*/ 6848866 h 6848866"/>
              <a:gd name="connsiteX4" fmla="*/ 0 w 6464654"/>
              <a:gd name="connsiteY4" fmla="*/ 3425266 h 6848866"/>
              <a:gd name="connsiteX5" fmla="*/ 1311597 w 6464654"/>
              <a:gd name="connsiteY5" fmla="*/ 0 h 684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64654" h="6848866">
                <a:moveTo>
                  <a:pt x="1311597" y="0"/>
                </a:moveTo>
                <a:lnTo>
                  <a:pt x="6464654" y="0"/>
                </a:lnTo>
                <a:lnTo>
                  <a:pt x="6464654" y="6848866"/>
                </a:lnTo>
                <a:lnTo>
                  <a:pt x="1309930" y="6848866"/>
                </a:lnTo>
                <a:cubicBezTo>
                  <a:pt x="479975" y="6045861"/>
                  <a:pt x="0" y="4873008"/>
                  <a:pt x="0" y="3425266"/>
                </a:cubicBezTo>
                <a:cubicBezTo>
                  <a:pt x="0" y="1957533"/>
                  <a:pt x="471642" y="794675"/>
                  <a:pt x="131159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50405FC-3E1A-3EE9-5A9A-F7CBCA45C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67244" y="6082490"/>
            <a:ext cx="1195200" cy="298800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FDC20804-5FFC-8B8F-CC15-E93B4FD19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026644" y="488788"/>
            <a:ext cx="1676400" cy="1676400"/>
          </a:xfrm>
          <a:prstGeom prst="rect">
            <a:avLst/>
          </a:prstGeom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88F66FFE-3988-72D5-0610-B12B3F92EA8C}"/>
              </a:ext>
            </a:extLst>
          </p:cNvPr>
          <p:cNvSpPr>
            <a:spLocks noChangeAspect="1"/>
          </p:cNvSpPr>
          <p:nvPr userDrawn="1"/>
        </p:nvSpPr>
        <p:spPr>
          <a:xfrm>
            <a:off x="2792844" y="5440969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25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8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874" y="679142"/>
            <a:ext cx="10515600" cy="2852737"/>
          </a:xfrm>
        </p:spPr>
        <p:txBody>
          <a:bodyPr tIns="0" bIns="0" anchor="b">
            <a:normAutofit/>
          </a:bodyPr>
          <a:lstStyle>
            <a:lvl1pPr marL="514350" indent="-514350">
              <a:buFont typeface="+mj-lt"/>
              <a:buAutoNum type="arabicPeriod"/>
              <a:defRPr sz="34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0596" y="3719669"/>
            <a:ext cx="9092039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Niveau 2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4A6E334-156B-0CFC-EA92-702184C7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A805-FDA6-9142-8C9C-9302907F11BA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BD71433-ACB9-0C58-5445-E30B790F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CE84A28-D40B-6459-A8F3-299750E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16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Titre d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874" y="679142"/>
            <a:ext cx="10515600" cy="2852737"/>
          </a:xfrm>
        </p:spPr>
        <p:txBody>
          <a:bodyPr tIns="0" bIns="0" anchor="b">
            <a:normAutofit/>
          </a:bodyPr>
          <a:lstStyle>
            <a:lvl1pPr marL="514350" indent="-514350">
              <a:buFont typeface="+mj-lt"/>
              <a:buAutoNum type="arabicPeriod"/>
              <a:defRPr sz="3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0596" y="3719669"/>
            <a:ext cx="9092039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  <a:tabLst/>
              <a:defRPr sz="1800" b="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Niveau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6DD8F2-9B88-594A-8A88-81E23ACCF0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84258D-B6B7-864F-B95F-461A4124017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090A5AB-484F-2AE5-FEDB-9812093F246F}"/>
              </a:ext>
            </a:extLst>
          </p:cNvPr>
          <p:cNvCxnSpPr/>
          <p:nvPr userDrawn="1"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2C228FF-B9EB-0D94-9406-F38592CAB243}"/>
              </a:ext>
            </a:extLst>
          </p:cNvPr>
          <p:cNvCxnSpPr/>
          <p:nvPr userDrawn="1"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que 8">
            <a:extLst>
              <a:ext uri="{FF2B5EF4-FFF2-40B4-BE49-F238E27FC236}">
                <a16:creationId xmlns:a16="http://schemas.microsoft.com/office/drawing/2014/main" id="{5913D48E-AF79-F234-3657-3018CF94E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3200" y="6350872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1" y="507058"/>
            <a:ext cx="4554287" cy="1376270"/>
          </a:xfrm>
        </p:spPr>
        <p:txBody>
          <a:bodyPr wrap="square" bIns="540000" anchor="t" anchorCtr="0">
            <a:sp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708C9-C891-A742-A93D-ED0D0625FC90}" type="datetime1">
              <a:rPr lang="fr-FR" smtClean="0"/>
              <a:t>22/09/2022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A0122DC9-8838-E12A-8719-7E10C7A31B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507058"/>
            <a:ext cx="6322127" cy="551133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1" y="1504406"/>
            <a:ext cx="4554287" cy="4513986"/>
          </a:xfrm>
        </p:spPr>
        <p:txBody>
          <a:bodyPr tIns="0" bIns="0">
            <a:noAutofit/>
          </a:bodyPr>
          <a:lstStyle>
            <a:lvl1pPr marL="360000" indent="-360000">
              <a:lnSpc>
                <a:spcPct val="100000"/>
              </a:lnSpc>
              <a:spcBef>
                <a:spcPts val="1800"/>
              </a:spcBef>
              <a:spcAft>
                <a:spcPts val="300"/>
              </a:spcAft>
              <a:buFont typeface="+mj-lt"/>
              <a:buAutoNum type="arabicPeriod"/>
              <a:tabLst/>
              <a:defRPr sz="20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000" indent="-51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000" i="1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3pPr>
            <a:lvl4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4pPr>
            <a:lvl5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2741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A0122DC9-8838-E12A-8719-7E10C7A31B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0168" y="-1"/>
            <a:ext cx="3731832" cy="685439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B99-1BCA-4A45-B35D-E8E8175438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1" y="507058"/>
            <a:ext cx="7200000" cy="960772"/>
          </a:xfrm>
        </p:spPr>
        <p:txBody>
          <a:bodyPr wrap="square" bIns="540000" anchor="t" anchorCtr="0">
            <a:sp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1" y="1504406"/>
            <a:ext cx="7200000" cy="4513986"/>
          </a:xfrm>
        </p:spPr>
        <p:txBody>
          <a:bodyPr wrap="square" t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tabLst/>
              <a:defRPr sz="18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3pPr>
            <a:lvl4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4pPr>
            <a:lvl5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152915-DA13-55B4-6EC6-7E51FEF9F2A7}"/>
              </a:ext>
            </a:extLst>
          </p:cNvPr>
          <p:cNvCxnSpPr/>
          <p:nvPr userDrawn="1"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398822E-101E-D471-3895-3E28E5BD4096}"/>
              </a:ext>
            </a:extLst>
          </p:cNvPr>
          <p:cNvCxnSpPr/>
          <p:nvPr userDrawn="1"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6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A0122DC9-8838-E12A-8719-7E10C7A31B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2326" y="3601"/>
            <a:ext cx="6309674" cy="685439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039F-F16F-E24B-9207-29920688964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1" y="507058"/>
            <a:ext cx="4946065" cy="960772"/>
          </a:xfrm>
        </p:spPr>
        <p:txBody>
          <a:bodyPr wrap="square" bIns="540000" anchor="t" anchorCtr="0">
            <a:sp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1" y="1504406"/>
            <a:ext cx="4946065" cy="4513986"/>
          </a:xfrm>
        </p:spPr>
        <p:txBody>
          <a:bodyPr wrap="square" t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tabLst/>
              <a:defRPr sz="18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3pPr>
            <a:lvl4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4pPr>
            <a:lvl5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152915-DA13-55B4-6EC6-7E51FEF9F2A7}"/>
              </a:ext>
            </a:extLst>
          </p:cNvPr>
          <p:cNvCxnSpPr/>
          <p:nvPr userDrawn="1"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398822E-101E-D471-3895-3E28E5BD4096}"/>
              </a:ext>
            </a:extLst>
          </p:cNvPr>
          <p:cNvCxnSpPr/>
          <p:nvPr userDrawn="1"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96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B99-1BCA-4A45-B35D-E8E8175438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0" y="507058"/>
            <a:ext cx="10815405" cy="960772"/>
          </a:xfrm>
        </p:spPr>
        <p:txBody>
          <a:bodyPr wrap="square" bIns="540000" anchor="t" anchorCtr="0">
            <a:sp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0" y="1504406"/>
            <a:ext cx="10815405" cy="4513986"/>
          </a:xfrm>
        </p:spPr>
        <p:txBody>
          <a:bodyPr wrap="square" t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tabLst/>
              <a:defRPr sz="18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3pPr>
            <a:lvl4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4pPr>
            <a:lvl5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152915-DA13-55B4-6EC6-7E51FEF9F2A7}"/>
              </a:ext>
            </a:extLst>
          </p:cNvPr>
          <p:cNvCxnSpPr/>
          <p:nvPr userDrawn="1"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398822E-101E-D471-3895-3E28E5BD4096}"/>
              </a:ext>
            </a:extLst>
          </p:cNvPr>
          <p:cNvCxnSpPr/>
          <p:nvPr userDrawn="1"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9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50F5-44CB-9440-B2AB-CC0CDC5A48D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1" y="507058"/>
            <a:ext cx="4946065" cy="960772"/>
          </a:xfrm>
        </p:spPr>
        <p:txBody>
          <a:bodyPr wrap="square" bIns="540000" anchor="t" anchorCtr="0">
            <a:sp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1" y="1504406"/>
            <a:ext cx="4946065" cy="774956"/>
          </a:xfrm>
        </p:spPr>
        <p:txBody>
          <a:bodyPr wrap="square" tIns="0" bIns="0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  <a:tabLst/>
              <a:defRPr sz="18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3pPr>
            <a:lvl4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200"/>
            </a:lvl4pPr>
            <a:lvl5pPr marL="17463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152915-DA13-55B4-6EC6-7E51FEF9F2A7}"/>
              </a:ext>
            </a:extLst>
          </p:cNvPr>
          <p:cNvCxnSpPr/>
          <p:nvPr userDrawn="1"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398822E-101E-D471-3895-3E28E5BD4096}"/>
              </a:ext>
            </a:extLst>
          </p:cNvPr>
          <p:cNvCxnSpPr/>
          <p:nvPr userDrawn="1"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56A18F78-703D-4C55-B0CC-8D8719A485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3836" y="2187849"/>
            <a:ext cx="1784327" cy="1766163"/>
          </a:xfrm>
          <a:custGeom>
            <a:avLst/>
            <a:gdLst>
              <a:gd name="connsiteX0" fmla="*/ 911195 w 1784327"/>
              <a:gd name="connsiteY0" fmla="*/ 0 h 1766163"/>
              <a:gd name="connsiteX1" fmla="*/ 1784327 w 1784327"/>
              <a:gd name="connsiteY1" fmla="*/ 883165 h 1766163"/>
              <a:gd name="connsiteX2" fmla="*/ 873131 w 1784327"/>
              <a:gd name="connsiteY2" fmla="*/ 1766163 h 1766163"/>
              <a:gd name="connsiteX3" fmla="*/ 0 w 1784327"/>
              <a:gd name="connsiteY3" fmla="*/ 883165 h 1766163"/>
              <a:gd name="connsiteX4" fmla="*/ 911195 w 1784327"/>
              <a:gd name="connsiteY4" fmla="*/ 0 h 176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327" h="1766163">
                <a:moveTo>
                  <a:pt x="911195" y="0"/>
                </a:moveTo>
                <a:cubicBezTo>
                  <a:pt x="1442754" y="0"/>
                  <a:pt x="1784494" y="328004"/>
                  <a:pt x="1784327" y="883165"/>
                </a:cubicBezTo>
                <a:cubicBezTo>
                  <a:pt x="1784494" y="1425512"/>
                  <a:pt x="1442754" y="1766163"/>
                  <a:pt x="873131" y="1766163"/>
                </a:cubicBezTo>
                <a:cubicBezTo>
                  <a:pt x="354428" y="1766163"/>
                  <a:pt x="0" y="1425678"/>
                  <a:pt x="0" y="883165"/>
                </a:cubicBezTo>
                <a:cubicBezTo>
                  <a:pt x="0" y="328004"/>
                  <a:pt x="354428" y="0"/>
                  <a:pt x="9111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7A9968F3-B998-872C-369C-2BCA353DFF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7725" y="4287160"/>
            <a:ext cx="3216549" cy="1622425"/>
          </a:xfrm>
        </p:spPr>
        <p:txBody>
          <a:bodyPr/>
          <a:lstStyle>
            <a:lvl1pPr marL="7938" indent="0" algn="ctr">
              <a:spcAft>
                <a:spcPts val="600"/>
              </a:spcAft>
              <a:buNone/>
              <a:tabLst/>
              <a:defRPr sz="220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7938" indent="0" algn="ctr">
              <a:buNone/>
              <a:tabLst/>
              <a:defRPr sz="2000"/>
            </a:lvl2pPr>
            <a:lvl3pPr marL="7938" indent="0" algn="ctr">
              <a:buNone/>
              <a:tabLst/>
              <a:defRPr sz="2200"/>
            </a:lvl3pPr>
            <a:lvl4pPr marL="7938" indent="0" algn="ctr">
              <a:buNone/>
              <a:tabLst/>
              <a:defRPr sz="2200"/>
            </a:lvl4pPr>
            <a:lvl5pPr marL="7938" indent="0" algn="ctr"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6A210F33-CEE1-F523-0AFE-8C7F4AAAD7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14302" y="2187849"/>
            <a:ext cx="1784327" cy="1766163"/>
          </a:xfrm>
          <a:custGeom>
            <a:avLst/>
            <a:gdLst>
              <a:gd name="connsiteX0" fmla="*/ 911195 w 1784327"/>
              <a:gd name="connsiteY0" fmla="*/ 0 h 1766163"/>
              <a:gd name="connsiteX1" fmla="*/ 1784327 w 1784327"/>
              <a:gd name="connsiteY1" fmla="*/ 883165 h 1766163"/>
              <a:gd name="connsiteX2" fmla="*/ 873131 w 1784327"/>
              <a:gd name="connsiteY2" fmla="*/ 1766163 h 1766163"/>
              <a:gd name="connsiteX3" fmla="*/ 0 w 1784327"/>
              <a:gd name="connsiteY3" fmla="*/ 883165 h 1766163"/>
              <a:gd name="connsiteX4" fmla="*/ 911195 w 1784327"/>
              <a:gd name="connsiteY4" fmla="*/ 0 h 176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327" h="1766163">
                <a:moveTo>
                  <a:pt x="911195" y="0"/>
                </a:moveTo>
                <a:cubicBezTo>
                  <a:pt x="1442754" y="0"/>
                  <a:pt x="1784494" y="328004"/>
                  <a:pt x="1784327" y="883165"/>
                </a:cubicBezTo>
                <a:cubicBezTo>
                  <a:pt x="1784494" y="1425512"/>
                  <a:pt x="1442754" y="1766163"/>
                  <a:pt x="873131" y="1766163"/>
                </a:cubicBezTo>
                <a:cubicBezTo>
                  <a:pt x="354428" y="1766163"/>
                  <a:pt x="0" y="1425678"/>
                  <a:pt x="0" y="883165"/>
                </a:cubicBezTo>
                <a:cubicBezTo>
                  <a:pt x="0" y="328004"/>
                  <a:pt x="354428" y="0"/>
                  <a:pt x="9111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4" name="Espace réservé du texte 31">
            <a:extLst>
              <a:ext uri="{FF2B5EF4-FFF2-40B4-BE49-F238E27FC236}">
                <a16:creationId xmlns:a16="http://schemas.microsoft.com/office/drawing/2014/main" id="{5B7F65B0-8008-E9C5-6B70-B2A0BEA0B7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8191" y="4287160"/>
            <a:ext cx="3216549" cy="1622425"/>
          </a:xfrm>
        </p:spPr>
        <p:txBody>
          <a:bodyPr/>
          <a:lstStyle>
            <a:lvl1pPr marL="7938" indent="0" algn="ctr">
              <a:spcAft>
                <a:spcPts val="600"/>
              </a:spcAft>
              <a:buNone/>
              <a:tabLst/>
              <a:defRPr sz="220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7938" indent="0" algn="ctr">
              <a:buNone/>
              <a:tabLst/>
              <a:defRPr sz="2000"/>
            </a:lvl2pPr>
            <a:lvl3pPr marL="7938" indent="0" algn="ctr">
              <a:buNone/>
              <a:tabLst/>
              <a:defRPr sz="2200"/>
            </a:lvl3pPr>
            <a:lvl4pPr marL="7938" indent="0" algn="ctr">
              <a:buNone/>
              <a:tabLst/>
              <a:defRPr sz="2200"/>
            </a:lvl4pPr>
            <a:lvl5pPr marL="7938" indent="0" algn="ctr"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201DB4D3-8DFA-2332-7F72-9D256CF4B4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65089" y="2187849"/>
            <a:ext cx="1784327" cy="1766163"/>
          </a:xfrm>
          <a:custGeom>
            <a:avLst/>
            <a:gdLst>
              <a:gd name="connsiteX0" fmla="*/ 911195 w 1784327"/>
              <a:gd name="connsiteY0" fmla="*/ 0 h 1766163"/>
              <a:gd name="connsiteX1" fmla="*/ 1784327 w 1784327"/>
              <a:gd name="connsiteY1" fmla="*/ 883165 h 1766163"/>
              <a:gd name="connsiteX2" fmla="*/ 873131 w 1784327"/>
              <a:gd name="connsiteY2" fmla="*/ 1766163 h 1766163"/>
              <a:gd name="connsiteX3" fmla="*/ 0 w 1784327"/>
              <a:gd name="connsiteY3" fmla="*/ 883165 h 1766163"/>
              <a:gd name="connsiteX4" fmla="*/ 911195 w 1784327"/>
              <a:gd name="connsiteY4" fmla="*/ 0 h 176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327" h="1766163">
                <a:moveTo>
                  <a:pt x="911195" y="0"/>
                </a:moveTo>
                <a:cubicBezTo>
                  <a:pt x="1442754" y="0"/>
                  <a:pt x="1784494" y="328004"/>
                  <a:pt x="1784327" y="883165"/>
                </a:cubicBezTo>
                <a:cubicBezTo>
                  <a:pt x="1784494" y="1425512"/>
                  <a:pt x="1442754" y="1766163"/>
                  <a:pt x="873131" y="1766163"/>
                </a:cubicBezTo>
                <a:cubicBezTo>
                  <a:pt x="354428" y="1766163"/>
                  <a:pt x="0" y="1425678"/>
                  <a:pt x="0" y="883165"/>
                </a:cubicBezTo>
                <a:cubicBezTo>
                  <a:pt x="0" y="328004"/>
                  <a:pt x="354428" y="0"/>
                  <a:pt x="91119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6" name="Espace réservé du texte 31">
            <a:extLst>
              <a:ext uri="{FF2B5EF4-FFF2-40B4-BE49-F238E27FC236}">
                <a16:creationId xmlns:a16="http://schemas.microsoft.com/office/drawing/2014/main" id="{7AE9CDB0-64E2-FD36-255D-9AE0358ED0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8978" y="4287160"/>
            <a:ext cx="3216549" cy="1622425"/>
          </a:xfrm>
        </p:spPr>
        <p:txBody>
          <a:bodyPr/>
          <a:lstStyle>
            <a:lvl1pPr marL="7938" indent="0" algn="ctr">
              <a:spcAft>
                <a:spcPts val="600"/>
              </a:spcAft>
              <a:buNone/>
              <a:tabLst/>
              <a:defRPr sz="220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7938" indent="0" algn="ctr">
              <a:buNone/>
              <a:tabLst/>
              <a:defRPr sz="2000"/>
            </a:lvl2pPr>
            <a:lvl3pPr marL="7938" indent="0" algn="ctr">
              <a:buNone/>
              <a:tabLst/>
              <a:defRPr sz="2200"/>
            </a:lvl3pPr>
            <a:lvl4pPr marL="7938" indent="0" algn="ctr">
              <a:buNone/>
              <a:tabLst/>
              <a:defRPr sz="2200"/>
            </a:lvl4pPr>
            <a:lvl5pPr marL="7938" indent="0" algn="ctr">
              <a:buNone/>
              <a:tabLst/>
              <a:defRPr sz="2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93913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200" y="365125"/>
            <a:ext cx="1121937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200" y="1845111"/>
            <a:ext cx="112176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63844" y="6509067"/>
            <a:ext cx="718244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A28ED53-B8B6-9E47-84EC-5D668EC32610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2963" y="6509067"/>
            <a:ext cx="8117837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5132" y="6509067"/>
            <a:ext cx="29802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9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84258D-B6B7-864F-B95F-461A4124017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2A0FC07-D9EE-633D-384C-CA763F84C01E}"/>
              </a:ext>
            </a:extLst>
          </p:cNvPr>
          <p:cNvCxnSpPr/>
          <p:nvPr userDrawn="1"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A62CB4B-B53F-C85F-0FCA-859288CB4821}"/>
              </a:ext>
            </a:extLst>
          </p:cNvPr>
          <p:cNvCxnSpPr/>
          <p:nvPr userDrawn="1"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que 22">
            <a:extLst>
              <a:ext uri="{FF2B5EF4-FFF2-40B4-BE49-F238E27FC236}">
                <a16:creationId xmlns:a16="http://schemas.microsoft.com/office/drawing/2014/main" id="{5266C23A-31EC-08F8-6178-1EAD1FB51A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200" y="6350872"/>
            <a:ext cx="1080000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5" r:id="rId3"/>
    <p:sldLayoutId id="2147483685" r:id="rId4"/>
    <p:sldLayoutId id="2147483687" r:id="rId5"/>
    <p:sldLayoutId id="2147483674" r:id="rId6"/>
    <p:sldLayoutId id="2147483689" r:id="rId7"/>
    <p:sldLayoutId id="2147483691" r:id="rId8"/>
    <p:sldLayoutId id="2147483688" r:id="rId9"/>
    <p:sldLayoutId id="214748369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168" userDrawn="1">
          <p15:clr>
            <a:srgbClr val="F26B43"/>
          </p15:clr>
        </p15:guide>
        <p15:guide id="6" orient="horz" pos="13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personne, flou, image, trouble&#10;&#10;Description générée automatiquement">
            <a:extLst>
              <a:ext uri="{FF2B5EF4-FFF2-40B4-BE49-F238E27FC236}">
                <a16:creationId xmlns:a16="http://schemas.microsoft.com/office/drawing/2014/main" id="{EB9A2029-D13F-AEC3-B7E8-8409AD7E2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699" t="8981" r="35429" b="11748"/>
          <a:stretch/>
        </p:blipFill>
        <p:spPr>
          <a:xfrm>
            <a:off x="0" y="0"/>
            <a:ext cx="6464654" cy="6848866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642025D-89C7-BA8B-DBD6-F284316EA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835" y="2962800"/>
            <a:ext cx="4770838" cy="1434270"/>
          </a:xfrm>
        </p:spPr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line </a:t>
            </a:r>
            <a:br>
              <a:rPr lang="fr-FR" dirty="0"/>
            </a:b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DFC2FEA-8824-EE21-501F-CB81DD50E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836" y="4449600"/>
            <a:ext cx="4770837" cy="332399"/>
          </a:xfrm>
        </p:spPr>
        <p:txBody>
          <a:bodyPr/>
          <a:lstStyle/>
          <a:p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3685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29499DB-6587-6463-0B27-EC07BFAE1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936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883737-DAD2-438B-B51D-BEAE1243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B99-1BCA-4A45-B35D-E8E8175438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4225A-3087-6741-2CF7-7BE25622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589F8-B822-811E-2B25-519BEA2C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11</a:t>
            </a:fld>
            <a:endParaRPr lang="fr-FR"/>
          </a:p>
        </p:txBody>
      </p:sp>
      <p:pic>
        <p:nvPicPr>
          <p:cNvPr id="9" name="Image 8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D0464016-B4D2-C18C-76B5-B10D2F7FF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65"/>
          <a:stretch/>
        </p:blipFill>
        <p:spPr>
          <a:xfrm>
            <a:off x="868589" y="1172634"/>
            <a:ext cx="10440016" cy="5055991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357DE5BC-0255-5364-C284-31B1C050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0" y="507058"/>
            <a:ext cx="10815405" cy="960772"/>
          </a:xfrm>
        </p:spPr>
        <p:txBody>
          <a:bodyPr/>
          <a:lstStyle/>
          <a:p>
            <a:r>
              <a:rPr lang="fr-FR" dirty="0"/>
              <a:t>Références couleurs</a:t>
            </a:r>
          </a:p>
        </p:txBody>
      </p:sp>
    </p:spTree>
    <p:extLst>
      <p:ext uri="{BB962C8B-B14F-4D97-AF65-F5344CB8AC3E}">
        <p14:creationId xmlns:p14="http://schemas.microsoft.com/office/powerpoint/2010/main" val="2251299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883737-DAD2-438B-B51D-BEAE1243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B99-1BCA-4A45-B35D-E8E8175438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4225A-3087-6741-2CF7-7BE25622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589F8-B822-811E-2B25-519BEA2C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E90958-27D7-0A69-35B9-877B4020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Bibliothèque de 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A173E1-8A51-873C-14E1-8CB27434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12" y="1449532"/>
            <a:ext cx="967553" cy="960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B53E08-6546-2DD3-B6E2-675E1313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496" y="4825606"/>
            <a:ext cx="985982" cy="9790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AEF2B5-3E71-DC3C-CDD1-8738D6D7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710" y="3700248"/>
            <a:ext cx="967554" cy="9607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7DB7B13-EA06-9442-2230-3BBEA02D7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711" y="2574890"/>
            <a:ext cx="967553" cy="9607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811F668-C35D-8202-C884-767CA3E45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799" y="1449532"/>
            <a:ext cx="985982" cy="9790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6EC226-A326-0F60-86D2-E2836CC6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107" y="4825604"/>
            <a:ext cx="967555" cy="9607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C7A045A-D490-065C-E673-6323AE48D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107" y="3700246"/>
            <a:ext cx="967555" cy="96077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A216918-D881-B33E-4804-2A4802C5F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732" y="2574888"/>
            <a:ext cx="967555" cy="96077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5799CB2-AC3E-40F9-B49F-8AA30FFE9C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734" y="1449532"/>
            <a:ext cx="967553" cy="96077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F948AC-B52D-3067-A63D-5743D98E56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798" y="2565738"/>
            <a:ext cx="985982" cy="97907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C53B159-C073-0071-9D44-13F22B5565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6379" y="2580053"/>
            <a:ext cx="967555" cy="96077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FC0616B-A688-2654-7DE6-D5D5688888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342" y="1467830"/>
            <a:ext cx="967555" cy="96077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0A8A088-A6E1-E0D8-85B2-CF9B75F674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4798" y="4834754"/>
            <a:ext cx="967556" cy="96077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BAC17A2-4453-75E9-4DEA-97DA185DD0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3224" y="3700245"/>
            <a:ext cx="967556" cy="96077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FAE45EC-2215-7B66-8F84-AA4C53F3B1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7952" y="3718545"/>
            <a:ext cx="985982" cy="97907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2B6773B-1FEC-8C50-47B8-9730F28A6B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39458" y="1467832"/>
            <a:ext cx="967553" cy="960771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EA36D39-9AF3-826F-F89C-AC48CD446E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9097" y="4895212"/>
            <a:ext cx="967557" cy="96077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4C8DCE6-4755-4A1E-B7D9-FDD1261832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39458" y="2584033"/>
            <a:ext cx="967558" cy="96077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6580607-9D6D-BC84-C0D7-02DEA007E0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39458" y="3718545"/>
            <a:ext cx="967557" cy="96077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8BB8A0D4-D8E7-8599-7345-FFDD867ABF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39458" y="4833557"/>
            <a:ext cx="967557" cy="9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0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FF3FCB-ADC9-6D6A-E17D-4C29B31D4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D8F2-9B88-594A-8A88-81E23ACCF0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99812C-8D36-6E51-E36D-F6B75873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AD5AE-D6A2-81F3-079D-596D12781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43F83015-DFC0-241C-C98C-B4FF82F0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0" y="493203"/>
            <a:ext cx="10815405" cy="448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000" b="0" dirty="0">
                <a:solidFill>
                  <a:schemeClr val="bg1"/>
                </a:solidFill>
              </a:rPr>
              <a:t>Bibliothèque de pictogrammes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345198-6C8E-A0FD-A3BF-C53C1D5B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05" y="1431046"/>
            <a:ext cx="985982" cy="9790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8B2D08-9AA0-13C3-5E54-9A7FB7EE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905" y="5035666"/>
            <a:ext cx="985982" cy="9790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E28A5A-EF70-61E9-074C-BD0CDC511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05" y="3836319"/>
            <a:ext cx="985965" cy="9790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C95A18-3961-FA48-404F-7E8925828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174" y="1440186"/>
            <a:ext cx="985982" cy="9790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94C463-CAB7-B9AA-5ECF-76E8AAE5A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905" y="2633683"/>
            <a:ext cx="985965" cy="9790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E0C491-8303-78CD-4881-B8AA4558D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215" y="5033352"/>
            <a:ext cx="985982" cy="9813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B7C53B-FF71-21F5-75F6-E54A855B7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567" y="3842626"/>
            <a:ext cx="979630" cy="9727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80B4CEA-FD6C-9606-58D8-CBBFC08BAF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818" y="2633666"/>
            <a:ext cx="985982" cy="9790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CDBCCA-6A23-CAF8-A1BC-2685A4E52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261" y="1449344"/>
            <a:ext cx="967539" cy="9607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C7DF052-8BC6-3AF7-C018-E24B29F1AE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4174" y="2634767"/>
            <a:ext cx="993899" cy="9869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4B0E9E-1189-6376-A385-204AEF73F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4416" y="2625821"/>
            <a:ext cx="993899" cy="9869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6B20F6-D8B6-B8CC-ED55-2486871721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4530" y="1449344"/>
            <a:ext cx="988312" cy="9813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FD98DD-059E-1618-95DF-122EB29A1E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1844" y="5038744"/>
            <a:ext cx="988312" cy="98138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FC1BC34-454F-DC47-53CB-7E4A8BEEE6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844" y="3836319"/>
            <a:ext cx="988312" cy="98138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7AFFB1D-B265-0C0F-8DE4-F15B13ED85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416" y="3836640"/>
            <a:ext cx="993899" cy="98693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C846C4-7030-5F2A-84CF-DF943D564A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87216" y="1449344"/>
            <a:ext cx="967556" cy="96077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3308AB6-AB9F-DA63-3A58-F54532FDCC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02575" y="5047459"/>
            <a:ext cx="967556" cy="9607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4161445-3F88-40EB-9352-E69F879F3C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2689" y="2626995"/>
            <a:ext cx="967555" cy="96077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61F7BB-D68B-1FD7-62FD-5B4A3E949D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7216" y="3865255"/>
            <a:ext cx="993899" cy="98693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6865CAC-5325-CCB5-B30D-458EBF3435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00387" y="5054287"/>
            <a:ext cx="967555" cy="9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883737-DAD2-438B-B51D-BEAE1243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B99-1BCA-4A45-B35D-E8E8175438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4225A-3087-6741-2CF7-7BE25622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589F8-B822-811E-2B25-519BEA2C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14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E90958-27D7-0A69-35B9-877B4020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Insérer un visuel dans une slide de titre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BCFD38-F812-092A-E646-537CE5BE1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0" y="2465178"/>
            <a:ext cx="3936295" cy="2711334"/>
          </a:xfrm>
        </p:spPr>
        <p:txBody>
          <a:bodyPr/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/>
                </a:solidFill>
              </a:rPr>
              <a:t>Sur une slide de titre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1"/>
                </a:solidFill>
              </a:rPr>
              <a:t>Clic droit 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Mise en forme de l’arrière-plan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Remplissage avec une image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Source de l’image : Insérer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4E4ACF-1726-140D-6DE6-9EDBEDC6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46" y="2114550"/>
            <a:ext cx="2247900" cy="2628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E461FA-8505-E5BA-8E06-1B466843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04" y="2114550"/>
            <a:ext cx="26289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3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555FB-0926-53DF-352D-D4BA520A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962800"/>
            <a:ext cx="4770838" cy="1434270"/>
          </a:xfrm>
        </p:spPr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line</a:t>
            </a:r>
            <a:br>
              <a:rPr lang="fr-FR" dirty="0"/>
            </a:b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242A3D-562A-B2D3-91EA-B69F65DE3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6" y="4449600"/>
            <a:ext cx="4770837" cy="332399"/>
          </a:xfrm>
        </p:spPr>
        <p:txBody>
          <a:bodyPr/>
          <a:lstStyle/>
          <a:p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6" name="Espace réservé pour une image  5" descr="Une image contenant texte, fenêtre, personne, intérieur&#10;&#10;Description générée automatiquement">
            <a:extLst>
              <a:ext uri="{FF2B5EF4-FFF2-40B4-BE49-F238E27FC236}">
                <a16:creationId xmlns:a16="http://schemas.microsoft.com/office/drawing/2014/main" id="{69931901-5CAA-8D3D-DA41-69E8DB6D88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746" r="18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7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EF132D0-B865-C8AD-2F13-E9EEAC44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A873C-707A-9F44-B5D4-D4030FC79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SUBTITLE IN CAPITALS</a:t>
            </a:r>
          </a:p>
          <a:p>
            <a:pPr lvl="1"/>
            <a:r>
              <a:rPr lang="fr-FR" dirty="0"/>
              <a:t>Name / </a:t>
            </a:r>
            <a:r>
              <a:rPr lang="fr-FR" dirty="0" err="1"/>
              <a:t>Function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F8C8CB-EC0B-F7B1-A13A-53ED1969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FA868475-86E0-206F-4ED1-8105F682B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39E2-6ECA-464F-A4F0-8CFDBD325165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2EA09F6-DC47-A653-BDD5-3447DB8A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733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3E37B43-CB8D-0542-281F-79483176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A2D4A4-9146-4482-0219-7B15CF093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SUBTITLE IN CAPITALS</a:t>
            </a:r>
          </a:p>
          <a:p>
            <a:pPr lvl="1"/>
            <a:r>
              <a:rPr lang="fr-FR" dirty="0"/>
              <a:t>Name / </a:t>
            </a:r>
            <a:r>
              <a:rPr lang="fr-FR" dirty="0" err="1"/>
              <a:t>Function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767DA4C-A464-CE7E-CDB4-367D1947D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TITLE OF THE PRESENTATION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5F9E55B0-09E7-C7E9-4FD5-FBF6E8D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DE1-65B1-BE4D-907F-FEC3F10ACD4E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E58A3A1-99F7-A23A-4DB8-54BEEC06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49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65DED9-6D9A-16DC-5C25-4944BD08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367439EC-6172-A093-2564-B8359185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7D64D-9874-BF43-858A-31976CF57F79}" type="datetime1">
              <a:rPr lang="fr-FR" smtClean="0"/>
              <a:t>22/09/2022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8AD3984-5DFD-B4A7-48DB-00EEFB5C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06A8134-2925-A64E-8E7B-DF4EB99A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5</a:t>
            </a:fld>
            <a:endParaRPr lang="fr-FR"/>
          </a:p>
        </p:txBody>
      </p:sp>
      <p:pic>
        <p:nvPicPr>
          <p:cNvPr id="8" name="Espace réservé pour une image  7" descr="Une image contenant plancher, mur, intérieur, personne&#10;&#10;Description générée automatiquement">
            <a:extLst>
              <a:ext uri="{FF2B5EF4-FFF2-40B4-BE49-F238E27FC236}">
                <a16:creationId xmlns:a16="http://schemas.microsoft.com/office/drawing/2014/main" id="{588F4448-8CEF-A3C1-EFD8-5EA5916D6E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1240" t="10144" r="13934" b="5113"/>
          <a:stretch/>
        </p:blipFill>
        <p:spPr>
          <a:xfrm>
            <a:off x="5376672" y="507058"/>
            <a:ext cx="6322127" cy="5511334"/>
          </a:xfr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3235C07-FBB8-947D-F46C-4F1FB3787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Lorem Ipsum</a:t>
            </a:r>
          </a:p>
          <a:p>
            <a:pPr lvl="1"/>
            <a:r>
              <a:rPr lang="fr-FR" dirty="0" err="1"/>
              <a:t>Subtitle</a:t>
            </a:r>
            <a:endParaRPr lang="fr-FR" dirty="0"/>
          </a:p>
          <a:p>
            <a:r>
              <a:rPr lang="fr-FR" dirty="0"/>
              <a:t>Lorem Ipsum</a:t>
            </a:r>
          </a:p>
          <a:p>
            <a:pPr lvl="1"/>
            <a:r>
              <a:rPr lang="fr-FR" dirty="0" err="1"/>
              <a:t>Subtitle</a:t>
            </a:r>
            <a:endParaRPr lang="fr-FR" dirty="0"/>
          </a:p>
          <a:p>
            <a:r>
              <a:rPr lang="fr-FR" dirty="0"/>
              <a:t>Lorem Ipsum</a:t>
            </a:r>
          </a:p>
          <a:p>
            <a:pPr lvl="1"/>
            <a:r>
              <a:rPr lang="fr-FR" dirty="0" err="1"/>
              <a:t>Subtitle</a:t>
            </a:r>
            <a:endParaRPr lang="fr-FR" dirty="0"/>
          </a:p>
          <a:p>
            <a:r>
              <a:rPr lang="fr-FR" dirty="0"/>
              <a:t>Lorem Ipsum</a:t>
            </a:r>
          </a:p>
          <a:p>
            <a:pPr lvl="1"/>
            <a:r>
              <a:rPr lang="fr-FR" dirty="0" err="1"/>
              <a:t>Subtitle</a:t>
            </a:r>
            <a:endParaRPr lang="fr-FR" dirty="0"/>
          </a:p>
          <a:p>
            <a:r>
              <a:rPr lang="fr-FR" dirty="0"/>
              <a:t>Lorem Ipsum</a:t>
            </a:r>
          </a:p>
          <a:p>
            <a:pPr lvl="1"/>
            <a:r>
              <a:rPr lang="fr-FR" dirty="0" err="1"/>
              <a:t>Subtitle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471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 descr="Une image contenant plancher, mur, intérieur, personne&#10;&#10;Description générée automatiquement">
            <a:extLst>
              <a:ext uri="{FF2B5EF4-FFF2-40B4-BE49-F238E27FC236}">
                <a16:creationId xmlns:a16="http://schemas.microsoft.com/office/drawing/2014/main" id="{4D9C5591-B7FC-FB9F-9490-D6CEF45240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1842" r="31842"/>
          <a:stretch/>
        </p:blipFill>
        <p:spPr/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6A4CAC-C686-3BC5-4A21-C512A750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A1-39A1-DB4F-B818-C0E0269D60F1}" type="datetime1">
              <a:rPr lang="fr-FR" smtClean="0"/>
              <a:t>22/09/2022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485175-6314-A460-C052-4C2A324C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EBAE67-2854-F01B-5A6A-D83DB696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6</a:t>
            </a:fld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00D022ED-2CE5-40F0-4FA2-BE0DC3CA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D9F1BBC1-106C-4530-6D89-FC9D89748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Subtitle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goes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here</a:t>
            </a:r>
            <a:endParaRPr lang="fr-FR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dirty="0"/>
              <a:t>Bus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maio</a:t>
            </a:r>
            <a:r>
              <a:rPr lang="fr-FR" dirty="0"/>
              <a:t>. </a:t>
            </a:r>
            <a:r>
              <a:rPr lang="fr-FR" dirty="0" err="1"/>
              <a:t>Itatium</a:t>
            </a:r>
            <a:r>
              <a:rPr lang="fr-FR" dirty="0"/>
              <a:t> nem </a:t>
            </a:r>
            <a:r>
              <a:rPr lang="fr-FR" dirty="0" err="1"/>
              <a:t>nam</a:t>
            </a:r>
            <a:r>
              <a:rPr lang="fr-FR" dirty="0"/>
              <a:t>, at </a:t>
            </a:r>
            <a:r>
              <a:rPr lang="fr-FR" dirty="0" err="1"/>
              <a:t>ulpa</a:t>
            </a:r>
            <a:r>
              <a:rPr lang="fr-FR" dirty="0"/>
              <a:t> </a:t>
            </a:r>
            <a:r>
              <a:rPr lang="fr-FR" dirty="0" err="1"/>
              <a:t>pedipicime</a:t>
            </a:r>
            <a:r>
              <a:rPr lang="fr-FR" dirty="0"/>
              <a:t> </a:t>
            </a:r>
            <a:r>
              <a:rPr lang="fr-FR" dirty="0" err="1"/>
              <a:t>sendelestio</a:t>
            </a:r>
            <a:r>
              <a:rPr lang="fr-FR" dirty="0"/>
              <a:t> </a:t>
            </a:r>
            <a:r>
              <a:rPr lang="fr-FR" dirty="0" err="1"/>
              <a:t>blabo</a:t>
            </a:r>
            <a:r>
              <a:rPr lang="fr-FR" dirty="0"/>
              <a:t>. </a:t>
            </a:r>
            <a:r>
              <a:rPr lang="fr-FR" dirty="0" err="1"/>
              <a:t>Itatquo</a:t>
            </a:r>
            <a:r>
              <a:rPr lang="fr-FR" dirty="0"/>
              <a:t> </a:t>
            </a:r>
            <a:r>
              <a:rPr lang="fr-FR" dirty="0" err="1"/>
              <a:t>officiis</a:t>
            </a:r>
            <a:r>
              <a:rPr lang="fr-FR" dirty="0"/>
              <a:t> </a:t>
            </a:r>
            <a:r>
              <a:rPr lang="fr-FR" dirty="0" err="1"/>
              <a:t>iligenis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praeri</a:t>
            </a:r>
            <a:r>
              <a:rPr lang="fr-FR" dirty="0"/>
              <a:t> ut </a:t>
            </a:r>
            <a:r>
              <a:rPr lang="fr-FR" dirty="0" err="1"/>
              <a:t>quis</a:t>
            </a:r>
            <a:r>
              <a:rPr lang="fr-FR" dirty="0"/>
              <a:t> et </a:t>
            </a:r>
            <a:r>
              <a:rPr lang="fr-FR" dirty="0" err="1"/>
              <a:t>recture</a:t>
            </a:r>
            <a:r>
              <a:rPr lang="fr-FR" dirty="0"/>
              <a:t> </a:t>
            </a:r>
            <a:r>
              <a:rPr lang="fr-FR" dirty="0" err="1"/>
              <a:t>nihicietur</a:t>
            </a:r>
            <a:r>
              <a:rPr lang="fr-FR" dirty="0"/>
              <a:t>?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Se </a:t>
            </a:r>
            <a:r>
              <a:rPr lang="fr-FR" dirty="0" err="1"/>
              <a:t>quas</a:t>
            </a:r>
            <a:r>
              <a:rPr lang="fr-FR" dirty="0"/>
              <a:t> </a:t>
            </a:r>
            <a:r>
              <a:rPr lang="fr-FR" dirty="0" err="1"/>
              <a:t>dolenis</a:t>
            </a:r>
            <a:r>
              <a:rPr lang="fr-FR" dirty="0"/>
              <a:t> </a:t>
            </a:r>
            <a:r>
              <a:rPr lang="fr-FR" dirty="0" err="1"/>
              <a:t>ulpa</a:t>
            </a:r>
            <a:r>
              <a:rPr lang="fr-FR" dirty="0"/>
              <a:t> </a:t>
            </a:r>
            <a:r>
              <a:rPr lang="fr-FR" dirty="0" err="1"/>
              <a:t>ipiet</a:t>
            </a:r>
            <a:r>
              <a:rPr lang="fr-FR" dirty="0"/>
              <a:t> </a:t>
            </a:r>
            <a:r>
              <a:rPr lang="fr-FR" dirty="0" err="1"/>
              <a:t>volestrum</a:t>
            </a:r>
            <a:r>
              <a:rPr lang="fr-FR" dirty="0"/>
              <a:t> </a:t>
            </a:r>
            <a:r>
              <a:rPr lang="fr-FR" dirty="0" err="1"/>
              <a:t>voluptur</a:t>
            </a:r>
            <a:r>
              <a:rPr lang="fr-FR" dirty="0"/>
              <a:t>? </a:t>
            </a:r>
            <a:br>
              <a:rPr lang="fr-FR" dirty="0"/>
            </a:br>
            <a:r>
              <a:rPr lang="fr-FR" dirty="0"/>
              <a:t>Am </a:t>
            </a:r>
            <a:r>
              <a:rPr lang="fr-FR" dirty="0" err="1"/>
              <a:t>doloribusant</a:t>
            </a:r>
            <a:r>
              <a:rPr lang="fr-FR" dirty="0"/>
              <a:t> </a:t>
            </a:r>
            <a:r>
              <a:rPr lang="fr-FR" dirty="0" err="1"/>
              <a:t>officatem</a:t>
            </a:r>
            <a:r>
              <a:rPr lang="fr-FR" dirty="0"/>
              <a:t> </a:t>
            </a:r>
            <a:r>
              <a:rPr lang="fr-FR" dirty="0" err="1"/>
              <a:t>hillam</a:t>
            </a:r>
            <a:r>
              <a:rPr lang="fr-FR" dirty="0"/>
              <a:t> </a:t>
            </a:r>
            <a:r>
              <a:rPr lang="fr-FR" dirty="0" err="1"/>
              <a:t>faccae</a:t>
            </a:r>
            <a:r>
              <a:rPr lang="fr-FR" dirty="0"/>
              <a:t> </a:t>
            </a:r>
            <a:r>
              <a:rPr lang="fr-FR" dirty="0" err="1"/>
              <a:t>optatatur</a:t>
            </a:r>
            <a:r>
              <a:rPr lang="fr-FR" dirty="0"/>
              <a:t>, ut </a:t>
            </a:r>
            <a:r>
              <a:rPr lang="fr-FR" dirty="0" err="1"/>
              <a:t>restrunt</a:t>
            </a:r>
            <a:r>
              <a:rPr lang="fr-FR" dirty="0"/>
              <a:t> </a:t>
            </a:r>
            <a:r>
              <a:rPr lang="fr-FR" dirty="0" err="1"/>
              <a:t>oditibusandi</a:t>
            </a:r>
            <a:r>
              <a:rPr lang="fr-FR" dirty="0"/>
              <a:t> </a:t>
            </a:r>
            <a:r>
              <a:rPr lang="fr-FR" dirty="0" err="1"/>
              <a:t>quiatem</a:t>
            </a:r>
            <a:r>
              <a:rPr lang="fr-FR" dirty="0"/>
              <a:t> re </a:t>
            </a:r>
            <a:r>
              <a:rPr lang="fr-FR" dirty="0" err="1"/>
              <a:t>estias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ma </a:t>
            </a:r>
            <a:r>
              <a:rPr lang="fr-FR" dirty="0" err="1"/>
              <a:t>voluptiam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mi, qui </a:t>
            </a:r>
            <a:r>
              <a:rPr lang="fr-FR" dirty="0" err="1"/>
              <a:t>inimodi</a:t>
            </a:r>
            <a:r>
              <a:rPr lang="fr-FR" dirty="0"/>
              <a:t> con </a:t>
            </a:r>
            <a:r>
              <a:rPr lang="fr-FR" dirty="0" err="1"/>
              <a:t>eaqui</a:t>
            </a:r>
            <a:r>
              <a:rPr lang="fr-FR" dirty="0"/>
              <a:t> </a:t>
            </a:r>
            <a:r>
              <a:rPr lang="fr-FR" dirty="0" err="1"/>
              <a:t>dolorum</a:t>
            </a:r>
            <a:r>
              <a:rPr lang="fr-FR" dirty="0"/>
              <a:t> in </a:t>
            </a:r>
            <a:r>
              <a:rPr lang="fr-FR" dirty="0" err="1"/>
              <a:t>exped</a:t>
            </a:r>
            <a:r>
              <a:rPr lang="fr-FR" dirty="0"/>
              <a:t> </a:t>
            </a:r>
            <a:r>
              <a:rPr lang="fr-FR" dirty="0" err="1"/>
              <a:t>quosam</a:t>
            </a:r>
            <a:r>
              <a:rPr lang="fr-FR" dirty="0"/>
              <a:t>, te </a:t>
            </a:r>
            <a:r>
              <a:rPr lang="fr-FR" dirty="0" err="1"/>
              <a:t>comniet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idebis</a:t>
            </a:r>
            <a:r>
              <a:rPr lang="fr-FR" dirty="0"/>
              <a:t> </a:t>
            </a:r>
            <a:r>
              <a:rPr lang="fr-FR" dirty="0" err="1"/>
              <a:t>excestio</a:t>
            </a:r>
            <a:r>
              <a:rPr lang="fr-FR" dirty="0"/>
              <a:t>. Mos </a:t>
            </a:r>
            <a:r>
              <a:rPr lang="fr-FR" dirty="0" err="1"/>
              <a:t>maximi</a:t>
            </a:r>
            <a:r>
              <a:rPr lang="fr-FR" dirty="0"/>
              <a:t>, vent </a:t>
            </a:r>
            <a:r>
              <a:rPr lang="fr-FR" dirty="0" err="1"/>
              <a:t>provid</a:t>
            </a:r>
            <a:r>
              <a:rPr lang="fr-FR" dirty="0"/>
              <a:t> </a:t>
            </a:r>
            <a:r>
              <a:rPr lang="fr-FR" dirty="0" err="1"/>
              <a:t>etumque</a:t>
            </a:r>
            <a:r>
              <a:rPr lang="fr-FR" dirty="0"/>
              <a:t> re </a:t>
            </a:r>
            <a:r>
              <a:rPr lang="fr-FR" dirty="0" err="1"/>
              <a:t>endant</a:t>
            </a:r>
            <a:r>
              <a:rPr lang="fr-FR" dirty="0"/>
              <a:t>.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1810536-9191-099A-CC1B-A761B20B443B}"/>
              </a:ext>
            </a:extLst>
          </p:cNvPr>
          <p:cNvCxnSpPr/>
          <p:nvPr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8D50E37-D2AE-945D-75D6-8EB088E14D4F}"/>
              </a:ext>
            </a:extLst>
          </p:cNvPr>
          <p:cNvCxnSpPr/>
          <p:nvPr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1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310E3BC1-54F0-05E5-0101-D25CDDA41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7379" t="-33044" r="-24274" b="-33130"/>
          <a:stretch/>
        </p:blipFill>
        <p:spPr>
          <a:xfrm>
            <a:off x="5882326" y="3601"/>
            <a:ext cx="6309674" cy="6854399"/>
          </a:xfrm>
          <a:solidFill>
            <a:schemeClr val="tx1"/>
          </a:solidFill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6A4CAC-C686-3BC5-4A21-C512A750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638-6E6C-454C-B055-7CE9EA1FD067}" type="datetime1">
              <a:rPr lang="fr-FR" smtClean="0">
                <a:solidFill>
                  <a:schemeClr val="bg1"/>
                </a:solidFill>
              </a:rPr>
              <a:t>22/09/2022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485175-6314-A460-C052-4C2A324C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TITLE OF THE PRESENTATION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EBAE67-2854-F01B-5A6A-D83DB696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7</a:t>
            </a:fld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00D022ED-2CE5-40F0-4FA2-BE0DC3CA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D9F1BBC1-106C-4530-6D89-FC9D89748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Subtitle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goes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here</a:t>
            </a:r>
            <a:endParaRPr lang="fr-FR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dirty="0"/>
              <a:t>Bus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maio</a:t>
            </a:r>
            <a:r>
              <a:rPr lang="fr-FR" dirty="0"/>
              <a:t>. </a:t>
            </a:r>
            <a:r>
              <a:rPr lang="fr-FR" dirty="0" err="1"/>
              <a:t>Itatium</a:t>
            </a:r>
            <a:r>
              <a:rPr lang="fr-FR" dirty="0"/>
              <a:t> nem </a:t>
            </a:r>
            <a:r>
              <a:rPr lang="fr-FR" dirty="0" err="1"/>
              <a:t>nam</a:t>
            </a:r>
            <a:r>
              <a:rPr lang="fr-FR" dirty="0"/>
              <a:t>, at </a:t>
            </a:r>
            <a:r>
              <a:rPr lang="fr-FR" dirty="0" err="1"/>
              <a:t>ulpa</a:t>
            </a:r>
            <a:r>
              <a:rPr lang="fr-FR" dirty="0"/>
              <a:t> </a:t>
            </a:r>
            <a:r>
              <a:rPr lang="fr-FR" dirty="0" err="1"/>
              <a:t>pedipicime</a:t>
            </a:r>
            <a:r>
              <a:rPr lang="fr-FR" dirty="0"/>
              <a:t> </a:t>
            </a:r>
            <a:r>
              <a:rPr lang="fr-FR" dirty="0" err="1"/>
              <a:t>sendelestio</a:t>
            </a:r>
            <a:r>
              <a:rPr lang="fr-FR" dirty="0"/>
              <a:t> </a:t>
            </a:r>
            <a:r>
              <a:rPr lang="fr-FR" dirty="0" err="1"/>
              <a:t>blabo</a:t>
            </a:r>
            <a:r>
              <a:rPr lang="fr-FR" dirty="0"/>
              <a:t>. </a:t>
            </a:r>
            <a:r>
              <a:rPr lang="fr-FR" dirty="0" err="1"/>
              <a:t>Itatquo</a:t>
            </a:r>
            <a:r>
              <a:rPr lang="fr-FR" dirty="0"/>
              <a:t> </a:t>
            </a:r>
            <a:r>
              <a:rPr lang="fr-FR" dirty="0" err="1"/>
              <a:t>officiis</a:t>
            </a:r>
            <a:r>
              <a:rPr lang="fr-FR" dirty="0"/>
              <a:t> </a:t>
            </a:r>
            <a:r>
              <a:rPr lang="fr-FR" dirty="0" err="1"/>
              <a:t>iligenis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praeri</a:t>
            </a:r>
            <a:r>
              <a:rPr lang="fr-FR" dirty="0"/>
              <a:t> ut </a:t>
            </a:r>
            <a:r>
              <a:rPr lang="fr-FR" dirty="0" err="1"/>
              <a:t>quis</a:t>
            </a:r>
            <a:r>
              <a:rPr lang="fr-FR" dirty="0"/>
              <a:t> et </a:t>
            </a:r>
            <a:r>
              <a:rPr lang="fr-FR" dirty="0" err="1"/>
              <a:t>recture</a:t>
            </a:r>
            <a:r>
              <a:rPr lang="fr-FR" dirty="0"/>
              <a:t> </a:t>
            </a:r>
            <a:r>
              <a:rPr lang="fr-FR" dirty="0" err="1"/>
              <a:t>nihicietur</a:t>
            </a:r>
            <a:r>
              <a:rPr lang="fr-FR" dirty="0"/>
              <a:t>?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Am </a:t>
            </a:r>
            <a:r>
              <a:rPr lang="fr-FR" dirty="0" err="1"/>
              <a:t>doloribusant</a:t>
            </a:r>
            <a:r>
              <a:rPr lang="fr-FR" dirty="0"/>
              <a:t> </a:t>
            </a:r>
            <a:r>
              <a:rPr lang="fr-FR" dirty="0" err="1"/>
              <a:t>officatem</a:t>
            </a:r>
            <a:r>
              <a:rPr lang="fr-FR" dirty="0"/>
              <a:t> </a:t>
            </a:r>
            <a:r>
              <a:rPr lang="fr-FR" dirty="0" err="1"/>
              <a:t>hillam</a:t>
            </a:r>
            <a:r>
              <a:rPr lang="fr-FR" dirty="0"/>
              <a:t> </a:t>
            </a:r>
            <a:r>
              <a:rPr lang="fr-FR" dirty="0" err="1"/>
              <a:t>faccae</a:t>
            </a:r>
            <a:r>
              <a:rPr lang="fr-FR" dirty="0"/>
              <a:t> </a:t>
            </a:r>
            <a:r>
              <a:rPr lang="fr-FR" dirty="0" err="1"/>
              <a:t>optatatur</a:t>
            </a:r>
            <a:r>
              <a:rPr lang="fr-FR" dirty="0"/>
              <a:t>, ut </a:t>
            </a:r>
            <a:r>
              <a:rPr lang="fr-FR" dirty="0" err="1"/>
              <a:t>restrunt</a:t>
            </a:r>
            <a:r>
              <a:rPr lang="fr-FR" dirty="0"/>
              <a:t> </a:t>
            </a:r>
            <a:r>
              <a:rPr lang="fr-FR" dirty="0" err="1"/>
              <a:t>oditibusandi</a:t>
            </a:r>
            <a:r>
              <a:rPr lang="fr-FR" dirty="0"/>
              <a:t> </a:t>
            </a:r>
            <a:r>
              <a:rPr lang="fr-FR" dirty="0" err="1"/>
              <a:t>quiatem</a:t>
            </a:r>
            <a:r>
              <a:rPr lang="fr-FR" dirty="0"/>
              <a:t> re </a:t>
            </a:r>
            <a:r>
              <a:rPr lang="fr-FR" dirty="0" err="1"/>
              <a:t>estias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ma </a:t>
            </a:r>
            <a:r>
              <a:rPr lang="fr-FR" dirty="0" err="1"/>
              <a:t>voluptiam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mi, qui </a:t>
            </a:r>
            <a:r>
              <a:rPr lang="fr-FR" dirty="0" err="1"/>
              <a:t>inimodi</a:t>
            </a:r>
            <a:r>
              <a:rPr lang="fr-FR" dirty="0"/>
              <a:t> con </a:t>
            </a:r>
            <a:r>
              <a:rPr lang="fr-FR" dirty="0" err="1"/>
              <a:t>eaqui</a:t>
            </a:r>
            <a:r>
              <a:rPr lang="fr-FR" dirty="0"/>
              <a:t> </a:t>
            </a:r>
            <a:r>
              <a:rPr lang="fr-FR" dirty="0" err="1"/>
              <a:t>dolorum</a:t>
            </a:r>
            <a:r>
              <a:rPr lang="fr-FR" dirty="0"/>
              <a:t> in </a:t>
            </a:r>
            <a:r>
              <a:rPr lang="fr-FR" dirty="0" err="1"/>
              <a:t>exped</a:t>
            </a:r>
            <a:r>
              <a:rPr lang="fr-FR" dirty="0"/>
              <a:t> </a:t>
            </a:r>
            <a:r>
              <a:rPr lang="fr-FR" dirty="0" err="1"/>
              <a:t>quosam</a:t>
            </a:r>
            <a:r>
              <a:rPr lang="fr-FR" dirty="0"/>
              <a:t>, te </a:t>
            </a:r>
            <a:r>
              <a:rPr lang="fr-FR" dirty="0" err="1"/>
              <a:t>comniet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idebis</a:t>
            </a:r>
            <a:r>
              <a:rPr lang="fr-FR" dirty="0"/>
              <a:t> </a:t>
            </a:r>
            <a:r>
              <a:rPr lang="fr-FR" dirty="0" err="1"/>
              <a:t>excestio</a:t>
            </a:r>
            <a:r>
              <a:rPr lang="fr-FR" dirty="0"/>
              <a:t>. Mos </a:t>
            </a:r>
            <a:r>
              <a:rPr lang="fr-FR" dirty="0" err="1"/>
              <a:t>maximi</a:t>
            </a:r>
            <a:r>
              <a:rPr lang="fr-FR" dirty="0"/>
              <a:t>, vent </a:t>
            </a:r>
            <a:r>
              <a:rPr lang="fr-FR" dirty="0" err="1"/>
              <a:t>provid</a:t>
            </a:r>
            <a:r>
              <a:rPr lang="fr-FR" dirty="0"/>
              <a:t> </a:t>
            </a:r>
            <a:r>
              <a:rPr lang="fr-FR" dirty="0" err="1"/>
              <a:t>etumque</a:t>
            </a:r>
            <a:r>
              <a:rPr lang="fr-FR" dirty="0"/>
              <a:t> re </a:t>
            </a:r>
            <a:r>
              <a:rPr lang="fr-FR" dirty="0" err="1"/>
              <a:t>endant</a:t>
            </a:r>
            <a:r>
              <a:rPr lang="fr-FR" dirty="0"/>
              <a:t>.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1810536-9191-099A-CC1B-A761B20B443B}"/>
              </a:ext>
            </a:extLst>
          </p:cNvPr>
          <p:cNvCxnSpPr/>
          <p:nvPr/>
        </p:nvCxnSpPr>
        <p:spPr>
          <a:xfrm>
            <a:off x="11308610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8D50E37-D2AE-945D-75D6-8EB088E14D4F}"/>
              </a:ext>
            </a:extLst>
          </p:cNvPr>
          <p:cNvCxnSpPr/>
          <p:nvPr/>
        </p:nvCxnSpPr>
        <p:spPr>
          <a:xfrm>
            <a:off x="10337322" y="6509067"/>
            <a:ext cx="0" cy="13849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F3A580C-52AC-954C-B766-96FAC712B283}"/>
              </a:ext>
            </a:extLst>
          </p:cNvPr>
          <p:cNvCxnSpPr/>
          <p:nvPr/>
        </p:nvCxnSpPr>
        <p:spPr>
          <a:xfrm>
            <a:off x="11307853" y="6509067"/>
            <a:ext cx="0" cy="138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B8D819E-D744-F95A-53DE-9F7A2E39BDF7}"/>
              </a:ext>
            </a:extLst>
          </p:cNvPr>
          <p:cNvCxnSpPr/>
          <p:nvPr/>
        </p:nvCxnSpPr>
        <p:spPr>
          <a:xfrm>
            <a:off x="10336565" y="6509067"/>
            <a:ext cx="0" cy="138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8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883737-DAD2-438B-B51D-BEAE1243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4B99-1BCA-4A45-B35D-E8E8175438CD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14225A-3087-6741-2CF7-7BE25622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4589F8-B822-811E-2B25-519BEA2C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8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E90958-27D7-0A69-35B9-877B4020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BCFD38-F812-092A-E646-537CE5BE1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accent1"/>
                </a:solidFill>
              </a:rPr>
              <a:t>Subtitle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goes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here</a:t>
            </a:r>
            <a:endParaRPr lang="fr-FR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dirty="0"/>
              <a:t>Bus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maio</a:t>
            </a:r>
            <a:r>
              <a:rPr lang="fr-FR" dirty="0"/>
              <a:t>. </a:t>
            </a:r>
            <a:r>
              <a:rPr lang="fr-FR" dirty="0" err="1"/>
              <a:t>Itatium</a:t>
            </a:r>
            <a:r>
              <a:rPr lang="fr-FR" dirty="0"/>
              <a:t> nem </a:t>
            </a:r>
            <a:r>
              <a:rPr lang="fr-FR" dirty="0" err="1"/>
              <a:t>nam</a:t>
            </a:r>
            <a:r>
              <a:rPr lang="fr-FR" dirty="0"/>
              <a:t>, at </a:t>
            </a:r>
            <a:r>
              <a:rPr lang="fr-FR" dirty="0" err="1"/>
              <a:t>ulpa</a:t>
            </a:r>
            <a:r>
              <a:rPr lang="fr-FR" dirty="0"/>
              <a:t> </a:t>
            </a:r>
            <a:r>
              <a:rPr lang="fr-FR" dirty="0" err="1"/>
              <a:t>pedipicime</a:t>
            </a:r>
            <a:r>
              <a:rPr lang="fr-FR" dirty="0"/>
              <a:t> </a:t>
            </a:r>
            <a:r>
              <a:rPr lang="fr-FR" dirty="0" err="1"/>
              <a:t>sendelestio</a:t>
            </a:r>
            <a:r>
              <a:rPr lang="fr-FR" dirty="0"/>
              <a:t> </a:t>
            </a:r>
            <a:r>
              <a:rPr lang="fr-FR" dirty="0" err="1"/>
              <a:t>blabo</a:t>
            </a:r>
            <a:r>
              <a:rPr lang="fr-FR" dirty="0"/>
              <a:t>. </a:t>
            </a:r>
            <a:r>
              <a:rPr lang="fr-FR" dirty="0" err="1"/>
              <a:t>Itatquo</a:t>
            </a:r>
            <a:r>
              <a:rPr lang="fr-FR" dirty="0"/>
              <a:t> </a:t>
            </a:r>
            <a:r>
              <a:rPr lang="fr-FR" dirty="0" err="1"/>
              <a:t>officiis</a:t>
            </a:r>
            <a:r>
              <a:rPr lang="fr-FR" dirty="0"/>
              <a:t> </a:t>
            </a:r>
            <a:r>
              <a:rPr lang="fr-FR" dirty="0" err="1"/>
              <a:t>iligenis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praeri</a:t>
            </a:r>
            <a:r>
              <a:rPr lang="fr-FR" dirty="0"/>
              <a:t> ut </a:t>
            </a:r>
            <a:r>
              <a:rPr lang="fr-FR" dirty="0" err="1"/>
              <a:t>quis</a:t>
            </a:r>
            <a:r>
              <a:rPr lang="fr-FR" dirty="0"/>
              <a:t> et </a:t>
            </a:r>
            <a:r>
              <a:rPr lang="fr-FR" dirty="0" err="1"/>
              <a:t>recture</a:t>
            </a:r>
            <a:r>
              <a:rPr lang="fr-FR" dirty="0"/>
              <a:t> </a:t>
            </a:r>
            <a:r>
              <a:rPr lang="fr-FR" dirty="0" err="1"/>
              <a:t>nihicietur</a:t>
            </a:r>
            <a:r>
              <a:rPr lang="fr-FR" dirty="0"/>
              <a:t>?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Am </a:t>
            </a:r>
            <a:r>
              <a:rPr lang="fr-FR" dirty="0" err="1"/>
              <a:t>doloribusant</a:t>
            </a:r>
            <a:r>
              <a:rPr lang="fr-FR" dirty="0"/>
              <a:t> </a:t>
            </a:r>
            <a:r>
              <a:rPr lang="fr-FR" dirty="0" err="1"/>
              <a:t>officatem</a:t>
            </a:r>
            <a:r>
              <a:rPr lang="fr-FR" dirty="0"/>
              <a:t> </a:t>
            </a:r>
            <a:r>
              <a:rPr lang="fr-FR" dirty="0" err="1"/>
              <a:t>hillam</a:t>
            </a:r>
            <a:r>
              <a:rPr lang="fr-FR" dirty="0"/>
              <a:t> </a:t>
            </a:r>
            <a:r>
              <a:rPr lang="fr-FR" dirty="0" err="1"/>
              <a:t>faccae</a:t>
            </a:r>
            <a:r>
              <a:rPr lang="fr-FR" dirty="0"/>
              <a:t> </a:t>
            </a:r>
            <a:r>
              <a:rPr lang="fr-FR" dirty="0" err="1"/>
              <a:t>optatatur</a:t>
            </a:r>
            <a:r>
              <a:rPr lang="fr-FR" dirty="0"/>
              <a:t>, ut </a:t>
            </a:r>
            <a:r>
              <a:rPr lang="fr-FR" dirty="0" err="1"/>
              <a:t>restrunt</a:t>
            </a:r>
            <a:r>
              <a:rPr lang="fr-FR" dirty="0"/>
              <a:t> </a:t>
            </a:r>
            <a:r>
              <a:rPr lang="fr-FR" dirty="0" err="1"/>
              <a:t>oditibusandi</a:t>
            </a:r>
            <a:r>
              <a:rPr lang="fr-FR" dirty="0"/>
              <a:t> </a:t>
            </a:r>
            <a:r>
              <a:rPr lang="fr-FR" dirty="0" err="1"/>
              <a:t>quiatem</a:t>
            </a:r>
            <a:r>
              <a:rPr lang="fr-FR" dirty="0"/>
              <a:t> re </a:t>
            </a:r>
            <a:r>
              <a:rPr lang="fr-FR" dirty="0" err="1"/>
              <a:t>estias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ma </a:t>
            </a:r>
            <a:r>
              <a:rPr lang="fr-FR" dirty="0" err="1"/>
              <a:t>voluptiam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mi, qui </a:t>
            </a:r>
            <a:r>
              <a:rPr lang="fr-FR" dirty="0" err="1"/>
              <a:t>inimodi</a:t>
            </a:r>
            <a:r>
              <a:rPr lang="fr-FR" dirty="0"/>
              <a:t> con </a:t>
            </a:r>
            <a:r>
              <a:rPr lang="fr-FR" dirty="0" err="1"/>
              <a:t>eaqui</a:t>
            </a:r>
            <a:r>
              <a:rPr lang="fr-FR" dirty="0"/>
              <a:t> </a:t>
            </a:r>
            <a:r>
              <a:rPr lang="fr-FR" dirty="0" err="1"/>
              <a:t>dolorum</a:t>
            </a:r>
            <a:r>
              <a:rPr lang="fr-FR" dirty="0"/>
              <a:t> in </a:t>
            </a:r>
            <a:r>
              <a:rPr lang="fr-FR" dirty="0" err="1"/>
              <a:t>exped</a:t>
            </a:r>
            <a:r>
              <a:rPr lang="fr-FR" dirty="0"/>
              <a:t> </a:t>
            </a:r>
            <a:r>
              <a:rPr lang="fr-FR" dirty="0" err="1"/>
              <a:t>quosam</a:t>
            </a:r>
            <a:r>
              <a:rPr lang="fr-FR" dirty="0"/>
              <a:t>, te </a:t>
            </a:r>
            <a:r>
              <a:rPr lang="fr-FR" dirty="0" err="1"/>
              <a:t>comniet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idebis</a:t>
            </a:r>
            <a:r>
              <a:rPr lang="fr-FR" dirty="0"/>
              <a:t> </a:t>
            </a:r>
            <a:r>
              <a:rPr lang="fr-FR" dirty="0" err="1"/>
              <a:t>excestio</a:t>
            </a:r>
            <a:r>
              <a:rPr lang="fr-FR" dirty="0"/>
              <a:t>. Mos </a:t>
            </a:r>
            <a:r>
              <a:rPr lang="fr-FR" dirty="0" err="1"/>
              <a:t>maximi</a:t>
            </a:r>
            <a:r>
              <a:rPr lang="fr-FR" dirty="0"/>
              <a:t>, vent </a:t>
            </a:r>
            <a:r>
              <a:rPr lang="fr-FR" dirty="0" err="1"/>
              <a:t>provid</a:t>
            </a:r>
            <a:r>
              <a:rPr lang="fr-FR" dirty="0"/>
              <a:t> </a:t>
            </a:r>
            <a:r>
              <a:rPr lang="fr-FR" dirty="0" err="1"/>
              <a:t>etumque</a:t>
            </a:r>
            <a:r>
              <a:rPr lang="fr-FR" dirty="0"/>
              <a:t> re </a:t>
            </a:r>
            <a:r>
              <a:rPr lang="fr-FR" dirty="0" err="1"/>
              <a:t>endant</a:t>
            </a:r>
            <a:r>
              <a:rPr lang="fr-FR" dirty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91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2788ED-C538-4BE0-88A7-35BAF666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3C71-620F-FE49-93A5-1801F8D2A81B}" type="datetime1">
              <a:rPr lang="fr-FR" smtClean="0"/>
              <a:t>22/09/2022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AF6CA2-FA2E-89EF-5C6D-21190C1C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TITLE OF THE PRESENTATION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CE1493-F895-F562-8318-7BADD9F4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4258D-B6B7-864F-B95F-461A41240172}" type="slidenum">
              <a:rPr lang="fr-FR" smtClean="0"/>
              <a:t>9</a:t>
            </a:fld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DB9B146C-6BAC-B265-0ABA-069F2E7C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Maint </a:t>
            </a:r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87AAA83F-3646-7A33-082C-8C3DAEB41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01" y="1504406"/>
            <a:ext cx="4946065" cy="359457"/>
          </a:xfrm>
        </p:spPr>
        <p:txBody>
          <a:bodyPr/>
          <a:lstStyle/>
          <a:p>
            <a:r>
              <a:rPr lang="fr-FR" dirty="0"/>
              <a:t>Intervenants</a:t>
            </a:r>
          </a:p>
        </p:txBody>
      </p:sp>
      <p:pic>
        <p:nvPicPr>
          <p:cNvPr id="26" name="Espace réservé pour une image  25" descr="Une image contenant plancher, mur, intérieur, personne&#10;&#10;Description générée automatiquement">
            <a:extLst>
              <a:ext uri="{FF2B5EF4-FFF2-40B4-BE49-F238E27FC236}">
                <a16:creationId xmlns:a16="http://schemas.microsoft.com/office/drawing/2014/main" id="{395E638B-0478-C161-8351-9D6D48A089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7647" t="21716" r="23299" b="50000"/>
          <a:stretch/>
        </p:blipFill>
        <p:spPr>
          <a:xfrm>
            <a:off x="5203836" y="2187849"/>
            <a:ext cx="1784327" cy="1766163"/>
          </a:xfrm>
        </p:spPr>
      </p:pic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0DBC6BA5-88F7-030B-728B-CB0612461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err="1"/>
              <a:t>Firstname</a:t>
            </a:r>
            <a:r>
              <a:rPr lang="fr-FR" dirty="0"/>
              <a:t> </a:t>
            </a:r>
            <a:r>
              <a:rPr lang="fr-FR" dirty="0" err="1"/>
              <a:t>name</a:t>
            </a:r>
            <a:endParaRPr lang="fr-FR" dirty="0"/>
          </a:p>
          <a:p>
            <a:pPr lvl="1"/>
            <a:r>
              <a:rPr lang="fr-FR" dirty="0"/>
              <a:t>Body copy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  <a:p>
            <a:pPr lvl="1"/>
            <a:r>
              <a:rPr lang="fr-FR" dirty="0"/>
              <a:t>Line 2</a:t>
            </a:r>
          </a:p>
          <a:p>
            <a:pPr lvl="1"/>
            <a:r>
              <a:rPr lang="fr-FR" dirty="0"/>
              <a:t>Line 3</a:t>
            </a:r>
          </a:p>
        </p:txBody>
      </p:sp>
      <p:pic>
        <p:nvPicPr>
          <p:cNvPr id="28" name="Espace réservé pour une image  27" descr="Une image contenant texte, fenêtre, personne, intérieur&#10;&#10;Description générée automatiquement">
            <a:extLst>
              <a:ext uri="{FF2B5EF4-FFF2-40B4-BE49-F238E27FC236}">
                <a16:creationId xmlns:a16="http://schemas.microsoft.com/office/drawing/2014/main" id="{CAC2F180-9AED-CD9F-35D6-D85E717D1A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4715" r="8408"/>
          <a:stretch/>
        </p:blipFill>
        <p:spPr>
          <a:xfrm>
            <a:off x="8814302" y="2187849"/>
            <a:ext cx="1784327" cy="1766163"/>
          </a:xfrm>
        </p:spPr>
      </p:pic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7802053-3882-5EA4-6EC2-3991D548C5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Firstname</a:t>
            </a:r>
            <a:r>
              <a:rPr lang="fr-FR" dirty="0"/>
              <a:t> </a:t>
            </a:r>
            <a:r>
              <a:rPr lang="fr-FR" dirty="0" err="1"/>
              <a:t>name</a:t>
            </a:r>
            <a:endParaRPr lang="fr-FR" dirty="0"/>
          </a:p>
          <a:p>
            <a:pPr lvl="1"/>
            <a:r>
              <a:rPr lang="fr-FR" dirty="0"/>
              <a:t>Body copy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  <a:p>
            <a:pPr lvl="1"/>
            <a:r>
              <a:rPr lang="fr-FR" dirty="0"/>
              <a:t>Line 2</a:t>
            </a:r>
          </a:p>
          <a:p>
            <a:pPr lvl="1"/>
            <a:r>
              <a:rPr lang="fr-FR" dirty="0"/>
              <a:t>Line 3</a:t>
            </a:r>
          </a:p>
        </p:txBody>
      </p:sp>
      <p:pic>
        <p:nvPicPr>
          <p:cNvPr id="24" name="Espace réservé pour une image  23" descr="Une image contenant personne, flou, image, trouble&#10;&#10;Description générée automatiquement">
            <a:extLst>
              <a:ext uri="{FF2B5EF4-FFF2-40B4-BE49-F238E27FC236}">
                <a16:creationId xmlns:a16="http://schemas.microsoft.com/office/drawing/2014/main" id="{EC6738B9-D5BA-6957-70E0-23E93059F6D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6344" r="16344"/>
          <a:stretch>
            <a:fillRect/>
          </a:stretch>
        </p:blipFill>
        <p:spPr/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AD6CF813-1619-23A0-231B-FC3364D4E9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/>
              <a:t>Firstname</a:t>
            </a:r>
            <a:r>
              <a:rPr lang="fr-FR" dirty="0"/>
              <a:t> </a:t>
            </a:r>
            <a:r>
              <a:rPr lang="fr-FR" dirty="0" err="1"/>
              <a:t>name</a:t>
            </a:r>
            <a:endParaRPr lang="fr-FR" dirty="0"/>
          </a:p>
          <a:p>
            <a:pPr lvl="1"/>
            <a:r>
              <a:rPr lang="fr-FR" dirty="0"/>
              <a:t>Body copy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  <a:p>
            <a:pPr lvl="1"/>
            <a:r>
              <a:rPr lang="fr-FR" dirty="0"/>
              <a:t>Line 2</a:t>
            </a:r>
          </a:p>
          <a:p>
            <a:pPr lvl="1"/>
            <a:r>
              <a:rPr lang="fr-FR" dirty="0"/>
              <a:t>Line 3</a:t>
            </a:r>
          </a:p>
        </p:txBody>
      </p:sp>
    </p:spTree>
    <p:extLst>
      <p:ext uri="{BB962C8B-B14F-4D97-AF65-F5344CB8AC3E}">
        <p14:creationId xmlns:p14="http://schemas.microsoft.com/office/powerpoint/2010/main" val="10041503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anofi_SMS_22">
      <a:dk1>
        <a:srgbClr val="23004C"/>
      </a:dk1>
      <a:lt1>
        <a:srgbClr val="FFFFFF"/>
      </a:lt1>
      <a:dk2>
        <a:srgbClr val="000000"/>
      </a:dk2>
      <a:lt2>
        <a:srgbClr val="F3F2F6"/>
      </a:lt2>
      <a:accent1>
        <a:srgbClr val="7900E6"/>
      </a:accent1>
      <a:accent2>
        <a:srgbClr val="F5AD9D"/>
      </a:accent2>
      <a:accent3>
        <a:srgbClr val="75DBE1"/>
      </a:accent3>
      <a:accent4>
        <a:srgbClr val="CA8FFF"/>
      </a:accent4>
      <a:accent5>
        <a:srgbClr val="7900E6"/>
      </a:accent5>
      <a:accent6>
        <a:srgbClr val="23004C"/>
      </a:accent6>
      <a:hlink>
        <a:srgbClr val="7900E6"/>
      </a:hlink>
      <a:folHlink>
        <a:srgbClr val="7900E6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́sentation1.pptx" id="{0E72AF3A-FD23-A647-968A-C26BBF57AC20}" vid="{626C7727-DCE5-2045-BBF4-D4742A859A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42</TotalTime>
  <Words>422</Words>
  <Application>Microsoft Macintosh PowerPoint</Application>
  <PresentationFormat>Grand écran</PresentationFormat>
  <Paragraphs>90</Paragraphs>
  <Slides>14</Slides>
  <Notes>0</Notes>
  <HiddenSlides>4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Verdana</vt:lpstr>
      <vt:lpstr>Thème Office</vt:lpstr>
      <vt:lpstr>Two line  title</vt:lpstr>
      <vt:lpstr>Two line title</vt:lpstr>
      <vt:lpstr>Chapter title</vt:lpstr>
      <vt:lpstr>Chapter title</vt:lpstr>
      <vt:lpstr>Summary</vt:lpstr>
      <vt:lpstr>Main title goes here</vt:lpstr>
      <vt:lpstr>Main title goes here</vt:lpstr>
      <vt:lpstr>Main title goes here</vt:lpstr>
      <vt:lpstr>Maint title goes here</vt:lpstr>
      <vt:lpstr>Thank you</vt:lpstr>
      <vt:lpstr>Références couleurs</vt:lpstr>
      <vt:lpstr>Bibliothèque de pictogrammes</vt:lpstr>
      <vt:lpstr>Bibliothèque de pictogrammes</vt:lpstr>
      <vt:lpstr>Insérer un visuel dans une slide de titre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 title</dc:title>
  <dc:creator>Émilie CONTENT</dc:creator>
  <cp:lastModifiedBy>Émilie CONTENT</cp:lastModifiedBy>
  <cp:revision>10</cp:revision>
  <dcterms:created xsi:type="dcterms:W3CDTF">2022-09-22T13:13:44Z</dcterms:created>
  <dcterms:modified xsi:type="dcterms:W3CDTF">2022-09-22T13:58:16Z</dcterms:modified>
</cp:coreProperties>
</file>